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54401-49CF-43C0-94E9-98B710687D8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7A449-70D5-4892-963B-5880D318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1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5" t="26805" r="16892" b="27639"/>
          <a:stretch/>
        </p:blipFill>
        <p:spPr>
          <a:xfrm rot="5400000">
            <a:off x="1804885" y="1785937"/>
            <a:ext cx="6696075" cy="3124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28"/>
          <a:stretch/>
        </p:blipFill>
        <p:spPr>
          <a:xfrm rot="10800000">
            <a:off x="556314" y="1765887"/>
            <a:ext cx="2553765" cy="31934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97866" y="2514600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797866" y="3824881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797866" y="2856497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97866" y="3162291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7866" y="3488030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797866" y="4152207"/>
            <a:ext cx="1047750" cy="9525"/>
          </a:xfrm>
          <a:prstGeom prst="line">
            <a:avLst/>
          </a:prstGeom>
          <a:ln w="889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1880" y="842557"/>
            <a:ext cx="3875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Solder headers to ADXL377</a:t>
            </a:r>
          </a:p>
          <a:p>
            <a:r>
              <a:rPr lang="en-US" dirty="0" smtClean="0"/>
              <a:t>2) Place in soldering fixture</a:t>
            </a:r>
          </a:p>
          <a:p>
            <a:r>
              <a:rPr lang="en-US" dirty="0" smtClean="0"/>
              <a:t>3) Solder headers to HUZZAH32</a:t>
            </a:r>
          </a:p>
        </p:txBody>
      </p:sp>
    </p:spTree>
    <p:extLst>
      <p:ext uri="{BB962C8B-B14F-4D97-AF65-F5344CB8AC3E}">
        <p14:creationId xmlns:p14="http://schemas.microsoft.com/office/powerpoint/2010/main" val="69061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t="30195" r="63" b="4186"/>
          <a:stretch/>
        </p:blipFill>
        <p:spPr>
          <a:xfrm>
            <a:off x="0" y="-19050"/>
            <a:ext cx="12192001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96622"/>
              </p:ext>
            </p:extLst>
          </p:nvPr>
        </p:nvGraphicFramePr>
        <p:xfrm>
          <a:off x="4327976" y="3611789"/>
          <a:ext cx="7391404" cy="280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851">
                  <a:extLst>
                    <a:ext uri="{9D8B030D-6E8A-4147-A177-3AD203B41FA5}">
                      <a16:colId xmlns:a16="http://schemas.microsoft.com/office/drawing/2014/main" val="2164004361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2920089806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4028405223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4027994838"/>
                    </a:ext>
                  </a:extLst>
                </a:gridCol>
              </a:tblGrid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ADXL377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HUZZAH32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GPIO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Description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85308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GND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Sink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4481358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3.3V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Source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272490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X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3667899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810496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Z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ADC1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1545002"/>
                  </a:ext>
                </a:extLst>
              </a:tr>
              <a:tr h="4005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Self 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1591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0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8266" y="5286894"/>
            <a:ext cx="487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PCB and Battery into appropriate slots</a:t>
            </a:r>
          </a:p>
          <a:p>
            <a:r>
              <a:rPr lang="en-US" dirty="0" smtClean="0"/>
              <a:t>Components should be snug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0553" y="5286894"/>
            <a:ext cx="389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 battery cable through the Yolk cap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88685"/>
            <a:ext cx="4227332" cy="4818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53" y="188685"/>
            <a:ext cx="4084785" cy="4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91" y="4359696"/>
            <a:ext cx="4716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the cap to produce a loop in the battery cable.</a:t>
            </a:r>
          </a:p>
          <a:p>
            <a:endParaRPr lang="en-US" dirty="0"/>
          </a:p>
          <a:p>
            <a:r>
              <a:rPr lang="en-US" dirty="0" smtClean="0"/>
              <a:t>This allows the cable to spool inside the Yolk.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0840" y="4359696"/>
            <a:ext cx="53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the cap onto the Yolk, making sure not to pinch the cable with the PCB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3" y="292991"/>
            <a:ext cx="5021244" cy="392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87" y="292991"/>
            <a:ext cx="5488987" cy="39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8667" y="1117600"/>
            <a:ext cx="345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 away the cable inside the Yolk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5" y="377372"/>
            <a:ext cx="7073058" cy="59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111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Miyaguchi, Andrew P [US] (AS)</dc:creator>
  <cp:lastModifiedBy>Miyaguchi, Andrew P [US] (AS)</cp:lastModifiedBy>
  <cp:revision>6</cp:revision>
  <dcterms:created xsi:type="dcterms:W3CDTF">2020-01-13T19:06:08Z</dcterms:created>
  <dcterms:modified xsi:type="dcterms:W3CDTF">2020-01-13T20:20:56Z</dcterms:modified>
</cp:coreProperties>
</file>